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62CCE-0F59-481D-9746-E61BD1870331}" v="66" dt="2021-11-23T11:16:40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AB08-85CA-4481-B0D1-E98FF041B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629A1-963D-4BF4-8DE3-AB02DF6BC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0188C-401F-4E5A-8170-DE989AB2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2FA50-DC11-488D-A25E-986F9FA1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AAC0-A6B8-48F6-AD20-6831A1DB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658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34F7-C18B-44B7-A3C1-D9960B01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0D3BB-3683-4FDD-87D2-9F6F6693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FE08-1137-4334-B46E-28B6D005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994B-6FD8-46EE-9328-E790FA90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A589E-5F3A-4C70-9EC7-D85F8371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658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A3634-3999-488C-B95A-D7B5E461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16883-2012-401F-A607-DFC14E1A2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9AB77-AF76-43D8-9C11-D138AA08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0BFB5-22C2-4ABC-9205-3E9029AD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2FD05-9523-4092-87C1-4CDF7396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810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998D-80DF-42D4-9C75-52E0452D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42E7-C8B8-4E8B-8CBC-B3929691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22C0-3E28-4FF8-9AB5-AF379DA5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9F78-D04D-4F40-AD03-CC022A06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455A9-F6C7-487C-93DA-8FC64BA8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016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005C-6D2F-422C-BEE2-3A99FF64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7116-C690-4713-9C37-ABD6D374D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CFBCE-38B5-44C4-B267-9BE6F46A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30821-FA3E-4CB0-B6F6-12FB9243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92339-028B-4444-9B02-286148C8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658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E90C-97F6-43F5-872C-78FFCB40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B9DE-DD9C-4A52-8626-A515EAD55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C37CB-1FF8-4F20-AEFA-4937B80EE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CFF63-6282-4730-B2EA-A5876237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29C9C-643D-4A2E-8F01-6AAF20C9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A157E-F55B-4D08-91BA-C0680A27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13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DF16-ACCC-44A9-A8B0-72F9E23C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6609-127B-41FB-8495-50CBBB968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CBCFD-68E8-4B6B-B5C8-902EC1C08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B4A79-618E-4E5D-B9EA-C13F7A93A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2FBB9-0656-4277-BBB9-314D03BF0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4BD296-BE83-4FDD-B883-E5B86238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68D53-2287-4D3F-8527-E34BAE85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D2642-DA48-40F5-B388-46AF8C73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8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88D2-E1EB-4440-93B3-48AB6103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0E7A-8056-4AE5-944A-2700B113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5DFD9-0DD0-4C2C-A280-98E7F93B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30E82-E428-4E45-AE10-284DD9D7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78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64A3B-488F-4AC9-B150-61FBE260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33177-96DB-4619-899C-C0C9AA56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BCBBE-4111-4B12-A684-56F81C24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682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32E4-D746-4664-BA18-5F28EA76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F6F5-0CFA-47F5-B873-1C30D6437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28168-C193-4605-B4B3-971BD6E18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24D5-4A14-420C-BA0B-EA8C0BA6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EE441-37AA-4F33-B506-14E083D0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50DF7-ACC7-4B1A-B2B1-B31A2857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310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B52D-DD69-47EE-AE52-29DBFA47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FD2CF-F0F9-45D0-8232-8ED25580D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72429-2D75-4969-BF6F-2FF5C8EBB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2B69F-EB79-4FB3-9C97-81C8AA67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FA692-6E44-4C77-9EEE-08735093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28814-1D2E-4550-88C6-CB971C4D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594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ABE97-93DB-4696-9EC8-51070964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25A10-1DDE-44AD-9D2E-2FCBA3C05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97425-92FD-40BA-B9E5-CC06F667C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D8490-BFA4-46A8-9ACD-8F6E53080E9C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F994-B077-4888-8A6B-7CE008EC8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FC1F1-CCAA-42C2-B51B-1FE5648BF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C9B2-8D5B-48D1-B9DA-3F61BBB43B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078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D3F8-57E6-419A-B03E-1DDC2F5812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55F99-C16B-4688-91A3-A99DB905D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3BE151-3CC6-4533-A697-C0D6100A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3" y="587443"/>
            <a:ext cx="10601325" cy="60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03FFB7-D1D4-45C7-A12D-4A950465FB80}"/>
              </a:ext>
            </a:extLst>
          </p:cNvPr>
          <p:cNvCxnSpPr>
            <a:cxnSpLocks/>
          </p:cNvCxnSpPr>
          <p:nvPr/>
        </p:nvCxnSpPr>
        <p:spPr>
          <a:xfrm>
            <a:off x="1548939" y="309594"/>
            <a:ext cx="0" cy="658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376706-496D-499A-A7F7-339126848B12}"/>
              </a:ext>
            </a:extLst>
          </p:cNvPr>
          <p:cNvCxnSpPr>
            <a:cxnSpLocks/>
          </p:cNvCxnSpPr>
          <p:nvPr/>
        </p:nvCxnSpPr>
        <p:spPr>
          <a:xfrm>
            <a:off x="931178" y="734649"/>
            <a:ext cx="1143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19F578-EB30-4F08-A5A7-1D0D4E399B57}"/>
              </a:ext>
            </a:extLst>
          </p:cNvPr>
          <p:cNvCxnSpPr>
            <a:cxnSpLocks/>
          </p:cNvCxnSpPr>
          <p:nvPr/>
        </p:nvCxnSpPr>
        <p:spPr>
          <a:xfrm>
            <a:off x="931178" y="920605"/>
            <a:ext cx="1143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0A91C0-DDC9-45E8-A3BE-B0561DDF78B8}"/>
              </a:ext>
            </a:extLst>
          </p:cNvPr>
          <p:cNvCxnSpPr/>
          <p:nvPr/>
        </p:nvCxnSpPr>
        <p:spPr>
          <a:xfrm>
            <a:off x="10561739" y="587443"/>
            <a:ext cx="0" cy="534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6957BE-4C4D-40D8-90E7-AF0927AEC201}"/>
              </a:ext>
            </a:extLst>
          </p:cNvPr>
          <p:cNvCxnSpPr/>
          <p:nvPr/>
        </p:nvCxnSpPr>
        <p:spPr>
          <a:xfrm>
            <a:off x="11157358" y="587443"/>
            <a:ext cx="0" cy="534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EE9486-8F18-4AD4-B418-0433A513A83A}"/>
              </a:ext>
            </a:extLst>
          </p:cNvPr>
          <p:cNvCxnSpPr>
            <a:cxnSpLocks/>
          </p:cNvCxnSpPr>
          <p:nvPr/>
        </p:nvCxnSpPr>
        <p:spPr>
          <a:xfrm>
            <a:off x="10465513" y="672458"/>
            <a:ext cx="784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E3302D-6820-42B7-92D6-6E8E18BA8A69}"/>
              </a:ext>
            </a:extLst>
          </p:cNvPr>
          <p:cNvCxnSpPr>
            <a:cxnSpLocks/>
          </p:cNvCxnSpPr>
          <p:nvPr/>
        </p:nvCxnSpPr>
        <p:spPr>
          <a:xfrm>
            <a:off x="10465513" y="999629"/>
            <a:ext cx="784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A6EED7-BC41-4FCD-9D5B-4E170A25C154}"/>
              </a:ext>
            </a:extLst>
          </p:cNvPr>
          <p:cNvCxnSpPr>
            <a:cxnSpLocks/>
          </p:cNvCxnSpPr>
          <p:nvPr/>
        </p:nvCxnSpPr>
        <p:spPr>
          <a:xfrm>
            <a:off x="855677" y="2316163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E69EF7-D3A1-4D18-BAB7-498E86109987}"/>
              </a:ext>
            </a:extLst>
          </p:cNvPr>
          <p:cNvCxnSpPr>
            <a:cxnSpLocks/>
          </p:cNvCxnSpPr>
          <p:nvPr/>
        </p:nvCxnSpPr>
        <p:spPr>
          <a:xfrm>
            <a:off x="855676" y="1082618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F91846-EFC4-4C05-9BDC-A6D483A3E8D7}"/>
              </a:ext>
            </a:extLst>
          </p:cNvPr>
          <p:cNvCxnSpPr>
            <a:cxnSpLocks/>
          </p:cNvCxnSpPr>
          <p:nvPr/>
        </p:nvCxnSpPr>
        <p:spPr>
          <a:xfrm>
            <a:off x="704892" y="6285554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2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5FBE-0683-4D33-817A-02E3D280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71A0-A1F6-4F2C-9C07-2D484152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8594A-1EF6-4F5F-9EFA-BA53F540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8432"/>
            <a:ext cx="10640707" cy="60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931266-3B84-459F-8590-EFD7418ED878}"/>
              </a:ext>
            </a:extLst>
          </p:cNvPr>
          <p:cNvCxnSpPr>
            <a:cxnSpLocks/>
          </p:cNvCxnSpPr>
          <p:nvPr/>
        </p:nvCxnSpPr>
        <p:spPr>
          <a:xfrm>
            <a:off x="567290" y="6015708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F82B3-015F-4EDC-AA6E-B6A9821ACF46}"/>
              </a:ext>
            </a:extLst>
          </p:cNvPr>
          <p:cNvCxnSpPr/>
          <p:nvPr/>
        </p:nvCxnSpPr>
        <p:spPr>
          <a:xfrm>
            <a:off x="1367405" y="46026"/>
            <a:ext cx="0" cy="655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6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A3D7-717D-4AC1-A47B-4B46F15E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FEE9-59B6-4F7D-A51E-3AD6727E2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6D9723-CD8A-4493-A628-5FE53F23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37" y="494793"/>
            <a:ext cx="10386547" cy="586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8E1324-E4EC-4ACA-B464-C2871001ED49}"/>
              </a:ext>
            </a:extLst>
          </p:cNvPr>
          <p:cNvCxnSpPr/>
          <p:nvPr/>
        </p:nvCxnSpPr>
        <p:spPr>
          <a:xfrm>
            <a:off x="1728132" y="306198"/>
            <a:ext cx="0" cy="655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E2BE1C-4B59-4654-8D11-73165CCE2CDC}"/>
              </a:ext>
            </a:extLst>
          </p:cNvPr>
          <p:cNvCxnSpPr>
            <a:cxnSpLocks/>
          </p:cNvCxnSpPr>
          <p:nvPr/>
        </p:nvCxnSpPr>
        <p:spPr>
          <a:xfrm>
            <a:off x="696503" y="6067440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3768-AD10-4EC0-904C-6E57BCA1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8208-3383-43D3-9F0B-257140195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0DDB97-6CBE-4483-8744-A0A4A261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76" y="681037"/>
            <a:ext cx="10246424" cy="58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C0DA10-2BCF-409C-ACF8-5762AC9475B3}"/>
              </a:ext>
            </a:extLst>
          </p:cNvPr>
          <p:cNvCxnSpPr/>
          <p:nvPr/>
        </p:nvCxnSpPr>
        <p:spPr>
          <a:xfrm>
            <a:off x="1627463" y="153099"/>
            <a:ext cx="0" cy="655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AEE0A-73D3-4323-97A9-7E2EDEA31A82}"/>
              </a:ext>
            </a:extLst>
          </p:cNvPr>
          <p:cNvCxnSpPr>
            <a:cxnSpLocks/>
          </p:cNvCxnSpPr>
          <p:nvPr/>
        </p:nvCxnSpPr>
        <p:spPr>
          <a:xfrm>
            <a:off x="746836" y="6179163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6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1261-06EA-44D7-9F4E-D80A91A1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07A4-AC4E-447F-9280-BF5D1F821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E13B16-2E1B-4CC8-BB6A-E82947D8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8" y="581588"/>
            <a:ext cx="10008124" cy="56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205ACB-8289-48B3-817B-2C37A192314B}"/>
              </a:ext>
            </a:extLst>
          </p:cNvPr>
          <p:cNvCxnSpPr/>
          <p:nvPr/>
        </p:nvCxnSpPr>
        <p:spPr>
          <a:xfrm>
            <a:off x="1417738" y="153098"/>
            <a:ext cx="0" cy="655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137049-4F14-4967-9DD9-7C0366260E50}"/>
              </a:ext>
            </a:extLst>
          </p:cNvPr>
          <p:cNvCxnSpPr>
            <a:cxnSpLocks/>
          </p:cNvCxnSpPr>
          <p:nvPr/>
        </p:nvCxnSpPr>
        <p:spPr>
          <a:xfrm>
            <a:off x="838200" y="5966773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7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AB6B-3267-4901-B4B7-AF3428AE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306E-0EE6-43EC-89C7-DA3CDAB6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8E4350-0983-4571-9727-D9EEE631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2294975"/>
            <a:ext cx="10430312" cy="22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CDD4F6-29AF-49D2-BBF1-5BF867EDFD05}"/>
              </a:ext>
            </a:extLst>
          </p:cNvPr>
          <p:cNvCxnSpPr>
            <a:cxnSpLocks/>
          </p:cNvCxnSpPr>
          <p:nvPr/>
        </p:nvCxnSpPr>
        <p:spPr>
          <a:xfrm>
            <a:off x="897839" y="4196695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F4F9B5-FCDF-426E-AAB3-57295BF9574F}"/>
              </a:ext>
            </a:extLst>
          </p:cNvPr>
          <p:cNvCxnSpPr>
            <a:cxnSpLocks/>
          </p:cNvCxnSpPr>
          <p:nvPr/>
        </p:nvCxnSpPr>
        <p:spPr>
          <a:xfrm>
            <a:off x="838200" y="3504501"/>
            <a:ext cx="1118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999667-0660-41CD-95DD-B22E3B6BBBF8}"/>
              </a:ext>
            </a:extLst>
          </p:cNvPr>
          <p:cNvCxnSpPr>
            <a:cxnSpLocks/>
          </p:cNvCxnSpPr>
          <p:nvPr/>
        </p:nvCxnSpPr>
        <p:spPr>
          <a:xfrm>
            <a:off x="8204433" y="3426903"/>
            <a:ext cx="3255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0BB5B3-BEE8-464D-9951-2F319574559C}"/>
              </a:ext>
            </a:extLst>
          </p:cNvPr>
          <p:cNvCxnSpPr>
            <a:cxnSpLocks/>
          </p:cNvCxnSpPr>
          <p:nvPr/>
        </p:nvCxnSpPr>
        <p:spPr>
          <a:xfrm>
            <a:off x="8274124" y="3580003"/>
            <a:ext cx="3255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49E65D-0DB0-4D7C-9EDA-FA0821E1FC97}"/>
              </a:ext>
            </a:extLst>
          </p:cNvPr>
          <p:cNvCxnSpPr>
            <a:cxnSpLocks/>
          </p:cNvCxnSpPr>
          <p:nvPr/>
        </p:nvCxnSpPr>
        <p:spPr>
          <a:xfrm>
            <a:off x="11611979" y="35793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A36A61-F7DC-4C58-A306-ADB9DA2D87C7}"/>
              </a:ext>
            </a:extLst>
          </p:cNvPr>
          <p:cNvCxnSpPr/>
          <p:nvPr/>
        </p:nvCxnSpPr>
        <p:spPr>
          <a:xfrm>
            <a:off x="9832006" y="2894202"/>
            <a:ext cx="654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5E073C-7405-4BC7-85C1-65270E735AEE}"/>
              </a:ext>
            </a:extLst>
          </p:cNvPr>
          <p:cNvCxnSpPr>
            <a:cxnSpLocks/>
          </p:cNvCxnSpPr>
          <p:nvPr/>
        </p:nvCxnSpPr>
        <p:spPr>
          <a:xfrm>
            <a:off x="6291743" y="3201798"/>
            <a:ext cx="830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8C5AA2-0F9C-48BA-9ACA-B844839EE2C0}"/>
              </a:ext>
            </a:extLst>
          </p:cNvPr>
          <p:cNvCxnSpPr>
            <a:cxnSpLocks/>
          </p:cNvCxnSpPr>
          <p:nvPr/>
        </p:nvCxnSpPr>
        <p:spPr>
          <a:xfrm>
            <a:off x="6196884" y="3329031"/>
            <a:ext cx="830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28423A-1FE0-4B26-9CAF-A0A53C4545FE}"/>
              </a:ext>
            </a:extLst>
          </p:cNvPr>
          <p:cNvCxnSpPr>
            <a:cxnSpLocks/>
          </p:cNvCxnSpPr>
          <p:nvPr/>
        </p:nvCxnSpPr>
        <p:spPr>
          <a:xfrm>
            <a:off x="6277977" y="2985083"/>
            <a:ext cx="830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8F1B12-AA0D-42F7-AFAE-D53C3D31A447}"/>
              </a:ext>
            </a:extLst>
          </p:cNvPr>
          <p:cNvCxnSpPr>
            <a:cxnSpLocks/>
          </p:cNvCxnSpPr>
          <p:nvPr/>
        </p:nvCxnSpPr>
        <p:spPr>
          <a:xfrm>
            <a:off x="6244421" y="2817303"/>
            <a:ext cx="830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C933BB-F482-4EAC-9831-70CED3B96016}"/>
              </a:ext>
            </a:extLst>
          </p:cNvPr>
          <p:cNvCxnSpPr>
            <a:cxnSpLocks/>
          </p:cNvCxnSpPr>
          <p:nvPr/>
        </p:nvCxnSpPr>
        <p:spPr>
          <a:xfrm>
            <a:off x="6277977" y="2708246"/>
            <a:ext cx="830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BC261E-FB06-461D-AEC6-3047EA791D06}"/>
              </a:ext>
            </a:extLst>
          </p:cNvPr>
          <p:cNvCxnSpPr>
            <a:cxnSpLocks/>
          </p:cNvCxnSpPr>
          <p:nvPr/>
        </p:nvCxnSpPr>
        <p:spPr>
          <a:xfrm>
            <a:off x="6244421" y="2599189"/>
            <a:ext cx="830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481F1A-1267-45E9-AC50-EAAB6FCF0054}"/>
              </a:ext>
            </a:extLst>
          </p:cNvPr>
          <p:cNvCxnSpPr>
            <a:cxnSpLocks/>
          </p:cNvCxnSpPr>
          <p:nvPr/>
        </p:nvCxnSpPr>
        <p:spPr>
          <a:xfrm>
            <a:off x="6386819" y="2393659"/>
            <a:ext cx="0" cy="1182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B89CF5-2C0D-4A50-9679-068951D1A658}"/>
              </a:ext>
            </a:extLst>
          </p:cNvPr>
          <p:cNvCxnSpPr>
            <a:cxnSpLocks/>
          </p:cNvCxnSpPr>
          <p:nvPr/>
        </p:nvCxnSpPr>
        <p:spPr>
          <a:xfrm>
            <a:off x="1461083" y="3127696"/>
            <a:ext cx="1894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C2E36A-A24B-452B-BA93-F70557E0082C}"/>
              </a:ext>
            </a:extLst>
          </p:cNvPr>
          <p:cNvCxnSpPr>
            <a:cxnSpLocks/>
          </p:cNvCxnSpPr>
          <p:nvPr/>
        </p:nvCxnSpPr>
        <p:spPr>
          <a:xfrm>
            <a:off x="1461083" y="3052195"/>
            <a:ext cx="1617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826C35-485B-4E6F-A2B6-7A3170D9291D}"/>
              </a:ext>
            </a:extLst>
          </p:cNvPr>
          <p:cNvCxnSpPr/>
          <p:nvPr/>
        </p:nvCxnSpPr>
        <p:spPr>
          <a:xfrm>
            <a:off x="1728132" y="2105637"/>
            <a:ext cx="0" cy="264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19B23A-2DDE-42D5-ADF2-8F00B7827570}"/>
              </a:ext>
            </a:extLst>
          </p:cNvPr>
          <p:cNvCxnSpPr>
            <a:cxnSpLocks/>
          </p:cNvCxnSpPr>
          <p:nvPr/>
        </p:nvCxnSpPr>
        <p:spPr>
          <a:xfrm>
            <a:off x="8749986" y="3302466"/>
            <a:ext cx="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2DE9C8-D44E-4154-BAE5-70CEAC8C0DA2}"/>
              </a:ext>
            </a:extLst>
          </p:cNvPr>
          <p:cNvCxnSpPr/>
          <p:nvPr/>
        </p:nvCxnSpPr>
        <p:spPr>
          <a:xfrm>
            <a:off x="8749986" y="3356995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7867D-82BC-404D-98EE-D18BC1D183FB}"/>
              </a:ext>
            </a:extLst>
          </p:cNvPr>
          <p:cNvCxnSpPr/>
          <p:nvPr/>
        </p:nvCxnSpPr>
        <p:spPr>
          <a:xfrm>
            <a:off x="8868830" y="3356995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10D7BB-3519-437A-A6C0-423E07241BE9}"/>
              </a:ext>
            </a:extLst>
          </p:cNvPr>
          <p:cNvCxnSpPr/>
          <p:nvPr/>
        </p:nvCxnSpPr>
        <p:spPr>
          <a:xfrm>
            <a:off x="9163843" y="3367480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97F1DB-FD36-41A6-96BB-384FB1CE226F}"/>
              </a:ext>
            </a:extLst>
          </p:cNvPr>
          <p:cNvCxnSpPr/>
          <p:nvPr/>
        </p:nvCxnSpPr>
        <p:spPr>
          <a:xfrm>
            <a:off x="9281289" y="3373073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AB7525-A3C9-4AD7-B8FC-9A11EC59A893}"/>
              </a:ext>
            </a:extLst>
          </p:cNvPr>
          <p:cNvCxnSpPr/>
          <p:nvPr/>
        </p:nvCxnSpPr>
        <p:spPr>
          <a:xfrm>
            <a:off x="9021230" y="3509395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46B9EC-BC1E-414A-9C43-8D66C56345C9}"/>
              </a:ext>
            </a:extLst>
          </p:cNvPr>
          <p:cNvCxnSpPr/>
          <p:nvPr/>
        </p:nvCxnSpPr>
        <p:spPr>
          <a:xfrm>
            <a:off x="9566515" y="3354199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022994-76E5-4DB6-8DFB-214E16440895}"/>
              </a:ext>
            </a:extLst>
          </p:cNvPr>
          <p:cNvCxnSpPr/>
          <p:nvPr/>
        </p:nvCxnSpPr>
        <p:spPr>
          <a:xfrm>
            <a:off x="9702136" y="3367480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B6D0579-1F71-4F18-BF47-133C153C07A2}"/>
              </a:ext>
            </a:extLst>
          </p:cNvPr>
          <p:cNvCxnSpPr/>
          <p:nvPr/>
        </p:nvCxnSpPr>
        <p:spPr>
          <a:xfrm>
            <a:off x="9978973" y="3354198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220AF8-AB51-4AAD-912D-E9666066F252}"/>
              </a:ext>
            </a:extLst>
          </p:cNvPr>
          <p:cNvCxnSpPr/>
          <p:nvPr/>
        </p:nvCxnSpPr>
        <p:spPr>
          <a:xfrm>
            <a:off x="10159122" y="3349304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275D1C-A923-401B-AAB5-6FA592C4F540}"/>
              </a:ext>
            </a:extLst>
          </p:cNvPr>
          <p:cNvCxnSpPr/>
          <p:nvPr/>
        </p:nvCxnSpPr>
        <p:spPr>
          <a:xfrm>
            <a:off x="10406812" y="3356995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1CBC42-C172-4BE1-A086-0250B42D3208}"/>
              </a:ext>
            </a:extLst>
          </p:cNvPr>
          <p:cNvCxnSpPr/>
          <p:nvPr/>
        </p:nvCxnSpPr>
        <p:spPr>
          <a:xfrm>
            <a:off x="10499091" y="3367480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7138D7-7DAE-49E3-A639-CFA2A496C690}"/>
              </a:ext>
            </a:extLst>
          </p:cNvPr>
          <p:cNvCxnSpPr/>
          <p:nvPr/>
        </p:nvCxnSpPr>
        <p:spPr>
          <a:xfrm>
            <a:off x="10801094" y="3349304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3CC383-B649-4E1D-A989-120CB754E39C}"/>
              </a:ext>
            </a:extLst>
          </p:cNvPr>
          <p:cNvCxnSpPr/>
          <p:nvPr/>
        </p:nvCxnSpPr>
        <p:spPr>
          <a:xfrm>
            <a:off x="10943707" y="3389153"/>
            <a:ext cx="0" cy="27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BC531D1-03F2-429E-9FBF-8E6DD8CAC422}"/>
              </a:ext>
            </a:extLst>
          </p:cNvPr>
          <p:cNvCxnSpPr>
            <a:cxnSpLocks/>
          </p:cNvCxnSpPr>
          <p:nvPr/>
        </p:nvCxnSpPr>
        <p:spPr>
          <a:xfrm>
            <a:off x="8646576" y="3267513"/>
            <a:ext cx="1269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85CF5C-10DD-46E0-B65E-1D799826BAFC}"/>
              </a:ext>
            </a:extLst>
          </p:cNvPr>
          <p:cNvCxnSpPr>
            <a:cxnSpLocks/>
          </p:cNvCxnSpPr>
          <p:nvPr/>
        </p:nvCxnSpPr>
        <p:spPr>
          <a:xfrm>
            <a:off x="8749986" y="2393659"/>
            <a:ext cx="0" cy="955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62CB389-050A-4821-A49D-18840BC46E80}"/>
              </a:ext>
            </a:extLst>
          </p:cNvPr>
          <p:cNvCxnSpPr>
            <a:cxnSpLocks/>
          </p:cNvCxnSpPr>
          <p:nvPr/>
        </p:nvCxnSpPr>
        <p:spPr>
          <a:xfrm>
            <a:off x="8632272" y="2894202"/>
            <a:ext cx="1161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13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2E54390EB9894F9DC191448454E4C2" ma:contentTypeVersion="7" ma:contentTypeDescription="Een nieuw document maken." ma:contentTypeScope="" ma:versionID="3910e7b4400978d4baf3d993a33398dc">
  <xsd:schema xmlns:xsd="http://www.w3.org/2001/XMLSchema" xmlns:xs="http://www.w3.org/2001/XMLSchema" xmlns:p="http://schemas.microsoft.com/office/2006/metadata/properties" xmlns:ns3="587e99c1-f002-46d8-b5e8-61f44b0134b5" xmlns:ns4="e1e0d155-d4de-43cf-b108-ae5247b1173f" targetNamespace="http://schemas.microsoft.com/office/2006/metadata/properties" ma:root="true" ma:fieldsID="a8d70f6e5dfaee7cd88a8f098d575a0a" ns3:_="" ns4:_="">
    <xsd:import namespace="587e99c1-f002-46d8-b5e8-61f44b0134b5"/>
    <xsd:import namespace="e1e0d155-d4de-43cf-b108-ae5247b117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e99c1-f002-46d8-b5e8-61f44b013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0d155-d4de-43cf-b108-ae5247b117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67AAD0-CCB4-4761-8530-9D5678BF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7e99c1-f002-46d8-b5e8-61f44b0134b5"/>
    <ds:schemaRef ds:uri="e1e0d155-d4de-43cf-b108-ae5247b117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B6ADB-DB16-41EE-B8D4-857A2008D7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85D2CF-BBAB-4734-99C7-36F89DE67717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e1e0d155-d4de-43cf-b108-ae5247b1173f"/>
    <ds:schemaRef ds:uri="http://schemas.microsoft.com/office/2006/metadata/properties"/>
    <ds:schemaRef ds:uri="http://schemas.microsoft.com/office/infopath/2007/PartnerControls"/>
    <ds:schemaRef ds:uri="587e99c1-f002-46d8-b5e8-61f44b0134b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Ockers</dc:creator>
  <cp:lastModifiedBy>Kris Ockers</cp:lastModifiedBy>
  <cp:revision>2</cp:revision>
  <dcterms:created xsi:type="dcterms:W3CDTF">2021-11-23T10:55:25Z</dcterms:created>
  <dcterms:modified xsi:type="dcterms:W3CDTF">2021-11-23T11:17:20Z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0x010100882E54390EB9894F9DC191448454E4C2</vt:lpwstr>
  </property>
</Properties>
</file>